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71" r:id="rId4"/>
    <p:sldId id="264" r:id="rId5"/>
    <p:sldId id="272" r:id="rId6"/>
    <p:sldId id="265" r:id="rId7"/>
    <p:sldId id="273" r:id="rId8"/>
    <p:sldId id="266" r:id="rId9"/>
    <p:sldId id="274" r:id="rId10"/>
    <p:sldId id="267" r:id="rId11"/>
    <p:sldId id="278" r:id="rId12"/>
    <p:sldId id="268" r:id="rId13"/>
    <p:sldId id="279" r:id="rId14"/>
    <p:sldId id="269" r:id="rId15"/>
    <p:sldId id="276" r:id="rId16"/>
    <p:sldId id="270" r:id="rId17"/>
    <p:sldId id="280" r:id="rId18"/>
    <p:sldId id="277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95344-B4E8-44AD-A439-42788B315D97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D568-DDFE-45D7-8A0E-2435E14C46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D568-DDFE-45D7-8A0E-2435E14C46B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147403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382" y="1728216"/>
            <a:ext cx="9144647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2" y="0"/>
            <a:ext cx="9144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144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382" y="228600"/>
            <a:ext cx="9144381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2" y="-1972"/>
            <a:ext cx="9150672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960"/>
            <a:ext cx="2133600" cy="246888"/>
          </a:xfrm>
        </p:spPr>
        <p:txBody>
          <a:bodyPr/>
          <a:lstStyle/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93651" y="2887705"/>
            <a:ext cx="6891618" cy="1104314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196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2" y="0"/>
            <a:ext cx="9153196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AAEE-0ECC-4F9E-94C1-A5210D63F3AE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v3wall.com/wallpaper/medium/1001/medium_20100119095609306850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www.atlant-sport.ru/uploads/main_product_134018136651935200.jpg&amp;text=%D0%BC%D1%8F%D1%87%D0%B8%20%D0%B1%D0%B0%D1%81%D0%BA%D0%B5%D1%82%D0%B1%D0%BE%D0%BB%D1%8C%D0%BD%D1%8B%D0%B5%20%D0%BA%D0%B0%D1%80%D1%82%D0%B8%D0%BD%D0%BA%D0%B8&amp;noreask=1&amp;pos=0&amp;lr=62&amp;rpt=simage&amp;nojs=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images.yandex.ru/yandsearch?source=wiz&amp;fp=0&amp;img_url=http://cs407017.userapi.com/v407017456/449c/vxsSToKqd08.jpg&amp;text=%D0%BC%D1%8F%D1%87%D0%B8%20%D0%B1%D0%B0%D1%81%D0%BA%D0%B5%D1%82%D0%B1%D0%BE%D0%BB%D1%8C%D0%BD%D1%8B%D0%B5%20%D0%BA%D0%B0%D1%80%D1%82%D0%B8%D0%BD%D0%BA%D0%B8&amp;noreask=1&amp;pos=2&amp;lr=62&amp;rpt=simage&amp;nojs=1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0&amp;img_url=http://market.liveinternet.ru/images2011/75/7514/75142380.jpg&amp;iorient=&amp;ih=&amp;icolor=&amp;site=&amp;text=%D0%B2%D0%BE%D0%BB%D0%B5%D0%B9%D0%B1%D0%BE%D0%BB%D1%8C%D0%BD%D1%8B%D0%B5%20%D0%BC%D1%8F%D1%87%D0%B8&amp;iw=&amp;wp=&amp;pos=1&amp;recent=&amp;type=&amp;isize=&amp;rpt=simage&amp;itype=&amp;nojs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://images.yandex.ru/yandsearch?fp=0&amp;img_url=http://cs309321.userapi.com/v309321941/4573/AtTRCkGWUmE.jpg&amp;iorient=&amp;ih=&amp;icolor=&amp;site=&amp;text=%D0%B2%D0%BE%D0%BB%D0%B5%D0%B9%D0%B1%D0%BE%D0%BB%D1%8C%D0%BD%D1%8B%D0%B5%20%D0%BC%D1%8F%D1%87%D0%B8&amp;iw=&amp;wp=&amp;pos=12&amp;recent=&amp;type=&amp;isize=&amp;rpt=simage&amp;itype=&amp;nojs=1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0&amp;img_url=http://www.03present.ru/Catalog/files/20060725141719_s.jpg&amp;iorient=&amp;ih=&amp;icolor=&amp;site=&amp;text=%D1%82%D0%B5%D0%BD%D0%BD%D0%B8%D1%81%D0%BD%D1%8B%D0%B9%20%D0%BC%D1%8F%D1%87&amp;iw=&amp;wp=&amp;pos=1&amp;recent=&amp;type=&amp;isize=&amp;rpt=simage&amp;itype=&amp;nojs=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7858180" cy="1928825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solidFill>
                  <a:schemeClr val="accent4"/>
                </a:solidFill>
              </a:rPr>
              <a:t>Какие бывают мячи?</a:t>
            </a:r>
            <a:endParaRPr lang="ru-RU" sz="54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643314"/>
            <a:ext cx="6400800" cy="1714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Презентация  для  детей старшей  группы.</a:t>
            </a:r>
            <a:endParaRPr lang="ru-RU" sz="2400" dirty="0"/>
          </a:p>
        </p:txBody>
      </p:sp>
      <p:pic>
        <p:nvPicPr>
          <p:cNvPr id="2052" name="Picture 4" descr="C:\Users\Админ\Pictures\ball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714884"/>
            <a:ext cx="3214710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Гимнастический мяч (</a:t>
            </a:r>
            <a:r>
              <a:rPr lang="ru-RU" sz="4000" dirty="0" err="1" smtClean="0">
                <a:solidFill>
                  <a:schemeClr val="accent4"/>
                </a:solidFill>
              </a:rPr>
              <a:t>фитбол</a:t>
            </a:r>
            <a:r>
              <a:rPr lang="ru-RU" sz="4000" dirty="0" smtClean="0">
                <a:solidFill>
                  <a:schemeClr val="accent4"/>
                </a:solidFill>
              </a:rPr>
              <a:t>)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1506" name="Picture 2" descr="C:\Users\Админ\Pictures\мяч ля фитнес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286138" cy="3286138"/>
          </a:xfrm>
          <a:prstGeom prst="rect">
            <a:avLst/>
          </a:prstGeom>
          <a:noFill/>
        </p:spPr>
      </p:pic>
      <p:pic>
        <p:nvPicPr>
          <p:cNvPr id="21507" name="Picture 3" descr="C:\Users\Админ\Pictures\мяч для фитнес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3696869"/>
            <a:ext cx="4214842" cy="3161131"/>
          </a:xfrm>
          <a:prstGeom prst="rect">
            <a:avLst/>
          </a:prstGeom>
          <a:noFill/>
        </p:spPr>
      </p:pic>
      <p:pic>
        <p:nvPicPr>
          <p:cNvPr id="21508" name="Picture 4" descr="C:\Users\Админ\Pictures\фитоб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635062"/>
            <a:ext cx="2786082" cy="2222938"/>
          </a:xfrm>
          <a:prstGeom prst="rect">
            <a:avLst/>
          </a:prstGeom>
          <a:noFill/>
        </p:spPr>
      </p:pic>
      <p:pic>
        <p:nvPicPr>
          <p:cNvPr id="21509" name="Picture 5" descr="C:\Users\Админ\Pictures\фитобол дет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143116"/>
            <a:ext cx="1962155" cy="22467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Гимнастика 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фитболе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Админ\Picture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098800" cy="5226072"/>
          </a:xfrm>
          <a:prstGeom prst="rect">
            <a:avLst/>
          </a:prstGeom>
          <a:noFill/>
        </p:spPr>
      </p:pic>
      <p:pic>
        <p:nvPicPr>
          <p:cNvPr id="29699" name="Picture 3" descr="C:\Users\Админ\Downloads\525e5448ba410e1f800745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133860" cy="41550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Массажный мяч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2530" name="Picture 2" descr="C:\Users\Админ\Pictures\мяч масаж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0" y="3071810"/>
            <a:ext cx="3786190" cy="3786190"/>
          </a:xfrm>
          <a:prstGeom prst="rect">
            <a:avLst/>
          </a:prstGeom>
          <a:noFill/>
        </p:spPr>
      </p:pic>
      <p:pic>
        <p:nvPicPr>
          <p:cNvPr id="22531" name="Picture 3" descr="C:\Users\Админ\Pictures\мяч масаж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1928826" cy="1928826"/>
          </a:xfrm>
          <a:prstGeom prst="rect">
            <a:avLst/>
          </a:prstGeom>
          <a:noFill/>
        </p:spPr>
      </p:pic>
      <p:pic>
        <p:nvPicPr>
          <p:cNvPr id="22532" name="Picture 4" descr="C:\Users\Админ\Pictures\мяч мас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500306"/>
            <a:ext cx="2428892" cy="2428892"/>
          </a:xfrm>
          <a:prstGeom prst="rect">
            <a:avLst/>
          </a:prstGeom>
          <a:noFill/>
        </p:spPr>
      </p:pic>
      <p:pic>
        <p:nvPicPr>
          <p:cNvPr id="22533" name="Picture 5" descr="C:\Users\Админ\Pictures\мяч масаж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23525"/>
            <a:ext cx="2928958" cy="28344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Массаж с мячом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22" name="Picture 2" descr="C:\Users\Админ\Pictures\myach_massazhnyj_5_5_s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78000"/>
            <a:ext cx="5080000" cy="508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Мяч для гольфа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3554" name="Picture 2" descr="C:\Users\Админ\Pictures\мяч для гольф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00240"/>
            <a:ext cx="5357850" cy="4027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Гольф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7650" name="Picture 2" descr="C:\Users\Админ\Pictures\medium_20100119095552254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429552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4"/>
                </a:solidFill>
              </a:rPr>
              <a:t>Мяч </a:t>
            </a:r>
            <a:r>
              <a:rPr lang="ru-RU" sz="4000" dirty="0" smtClean="0">
                <a:solidFill>
                  <a:schemeClr val="accent4"/>
                </a:solidFill>
              </a:rPr>
              <a:t>пляжный 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4579" name="Picture 3" descr="C:\Users\Админ\Pictures\пляжный мя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14686"/>
            <a:ext cx="2928948" cy="2928948"/>
          </a:xfrm>
          <a:prstGeom prst="rect">
            <a:avLst/>
          </a:prstGeom>
          <a:noFill/>
        </p:spPr>
      </p:pic>
      <p:pic>
        <p:nvPicPr>
          <p:cNvPr id="24580" name="Picture 4" descr="C:\Users\Админ\Pictures\ball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643182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Игра с пляжным мячом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1746" name="Picture 2" descr="C:\Users\Админ\Pictures\image3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57229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Бейсбольный  мяч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28674" name="Picture 2" descr="C:\Users\Админ\Pictures\bal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2095500" cy="2152650"/>
          </a:xfrm>
          <a:prstGeom prst="rect">
            <a:avLst/>
          </a:prstGeom>
          <a:noFill/>
        </p:spPr>
      </p:pic>
      <p:pic>
        <p:nvPicPr>
          <p:cNvPr id="28675" name="Picture 3" descr="C:\Users\Админ\Pictures\iCAS60NC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00504"/>
            <a:ext cx="2786082" cy="2414604"/>
          </a:xfrm>
          <a:prstGeom prst="rect">
            <a:avLst/>
          </a:prstGeom>
          <a:noFill/>
        </p:spPr>
      </p:pic>
      <p:pic>
        <p:nvPicPr>
          <p:cNvPr id="28676" name="Picture 4" descr="C:\Users\Админ\Downloads\52ea2b55-1845-579d-fb78-d073d8f2ac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714488"/>
            <a:ext cx="2881314" cy="28813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Бейсбол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http://www.v3wall.com/wallpaper/medium/1001/medium_201001190956093068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4"/>
                </a:solidFill>
              </a:rPr>
              <a:t>Баскетбольный</a:t>
            </a:r>
            <a:r>
              <a:rPr lang="ru-RU" dirty="0" smtClean="0">
                <a:solidFill>
                  <a:schemeClr val="accent4"/>
                </a:solidFill>
              </a:rPr>
              <a:t> мяч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027" name="Picture 3" descr="C:\Users\Админ\Pictures\ball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928802"/>
            <a:ext cx="2881318" cy="3000396"/>
          </a:xfrm>
          <a:prstGeom prst="rect">
            <a:avLst/>
          </a:prstGeom>
          <a:noFill/>
        </p:spPr>
      </p:pic>
      <p:pic>
        <p:nvPicPr>
          <p:cNvPr id="1031" name="Picture 7" descr="http://im0-tub-ru.yandex.net/i?id=57917458-4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1428750" cy="1428750"/>
          </a:xfrm>
          <a:prstGeom prst="rect">
            <a:avLst/>
          </a:prstGeom>
          <a:noFill/>
        </p:spPr>
      </p:pic>
      <p:pic>
        <p:nvPicPr>
          <p:cNvPr id="1033" name="Picture 9" descr="http://im3-tub-ru.yandex.net/i?id=121585081-02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2071678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Баскетбол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\Pictures\баскетбо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358114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Волейбольный мяч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18434" name="Picture 2" descr="C:\Users\Админ\Pictures\ball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857364"/>
            <a:ext cx="2095500" cy="2095500"/>
          </a:xfrm>
          <a:prstGeom prst="rect">
            <a:avLst/>
          </a:prstGeom>
          <a:noFill/>
        </p:spPr>
      </p:pic>
      <p:pic>
        <p:nvPicPr>
          <p:cNvPr id="18437" name="Picture 5" descr="http://im5-tub-ru.yandex.net/i?id=162658896-5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71800"/>
            <a:ext cx="3214710" cy="3214710"/>
          </a:xfrm>
          <a:prstGeom prst="rect">
            <a:avLst/>
          </a:prstGeom>
          <a:noFill/>
        </p:spPr>
      </p:pic>
      <p:pic>
        <p:nvPicPr>
          <p:cNvPr id="18439" name="Picture 7" descr="http://im3-tub-ru.yandex.net/i?id=119136636-0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429132"/>
            <a:ext cx="1714502" cy="17145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Волейбол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Админ\Pictures\волебол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86676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Футбольный мяч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19457" name="Picture 1" descr="C:\Users\Админ\Pictures\ball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2095500" cy="2057400"/>
          </a:xfrm>
          <a:prstGeom prst="rect">
            <a:avLst/>
          </a:prstGeom>
          <a:noFill/>
        </p:spPr>
      </p:pic>
      <p:pic>
        <p:nvPicPr>
          <p:cNvPr id="19458" name="Picture 2" descr="C:\Users\Админ\Pictures\ball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884907" cy="2871794"/>
          </a:xfrm>
          <a:prstGeom prst="rect">
            <a:avLst/>
          </a:prstGeom>
          <a:noFill/>
        </p:spPr>
      </p:pic>
      <p:pic>
        <p:nvPicPr>
          <p:cNvPr id="19459" name="Picture 3" descr="C:\Users\Админ\Pictures\ball_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62" y="321466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Футбол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дмин\Pictures\80074506_2a66740bf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429552" cy="50482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/>
                </a:solidFill>
              </a:rPr>
              <a:t>Теннисный мяч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20482" name="Picture 2" descr="C:\Users\Админ\Pictures\ball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876"/>
            <a:ext cx="2095500" cy="2057400"/>
          </a:xfrm>
          <a:prstGeom prst="rect">
            <a:avLst/>
          </a:prstGeom>
          <a:noFill/>
        </p:spPr>
      </p:pic>
      <p:pic>
        <p:nvPicPr>
          <p:cNvPr id="20484" name="Picture 4" descr="http://im5-tub-ru.yandex.net/i?id=418148673-2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3357538"/>
            <a:ext cx="3500462" cy="3500462"/>
          </a:xfrm>
          <a:prstGeom prst="rect">
            <a:avLst/>
          </a:prstGeom>
          <a:noFill/>
        </p:spPr>
      </p:pic>
      <p:pic>
        <p:nvPicPr>
          <p:cNvPr id="20487" name="Picture 7" descr="C:\Users\Админ\Pictures\ball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643050"/>
            <a:ext cx="3071802" cy="286356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Теннис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1" name="Picture 1" descr="C:\Users\Админ\Pictures\medium_20100119095622398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86676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RU-RU_MS_BlueNatural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MSC_RU-RU_MS_BlueNatural</Template>
  <TotalTime>312</TotalTime>
  <Words>49</Words>
  <Application>Microsoft Office PowerPoint</Application>
  <PresentationFormat>Экран (4:3)</PresentationFormat>
  <Paragraphs>21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MSC_RU-RU_MS_BlueNatural</vt:lpstr>
      <vt:lpstr>Какие бывают мячи?</vt:lpstr>
      <vt:lpstr>Баскетбольный мяч</vt:lpstr>
      <vt:lpstr>Баскетбол</vt:lpstr>
      <vt:lpstr>Волейбольный мяч</vt:lpstr>
      <vt:lpstr>Волейбол</vt:lpstr>
      <vt:lpstr>Футбольный мяч</vt:lpstr>
      <vt:lpstr>Футбол</vt:lpstr>
      <vt:lpstr>Теннисный мяч</vt:lpstr>
      <vt:lpstr>Теннис</vt:lpstr>
      <vt:lpstr>Гимнастический мяч (фитбол)</vt:lpstr>
      <vt:lpstr>Гимнастика на фитболе</vt:lpstr>
      <vt:lpstr>Массажный мяч</vt:lpstr>
      <vt:lpstr>Массаж с мячом</vt:lpstr>
      <vt:lpstr>Мяч для гольфа</vt:lpstr>
      <vt:lpstr>Гольф</vt:lpstr>
      <vt:lpstr>Мяч пляжный </vt:lpstr>
      <vt:lpstr>Игра с пляжным мячом</vt:lpstr>
      <vt:lpstr>Бейсбольный  мяч</vt:lpstr>
      <vt:lpstr>Бейсбол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Какие бывают мячи?</dc:title>
  <dc:creator>Админ</dc:creator>
  <cp:lastModifiedBy>Админ</cp:lastModifiedBy>
  <cp:revision>31</cp:revision>
  <dcterms:created xsi:type="dcterms:W3CDTF">2014-03-25T07:09:09Z</dcterms:created>
  <dcterms:modified xsi:type="dcterms:W3CDTF">2014-04-01T02:30:43Z</dcterms:modified>
</cp:coreProperties>
</file>